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8288000" cy="10287000"/>
  <p:notesSz cx="6858000" cy="9144000"/>
  <p:embeddedFontLst>
    <p:embeddedFont>
      <p:font typeface="Poppins" panose="00000500000000000000" pitchFamily="2" charset="0"/>
      <p:regular r:id="rId9"/>
    </p:embeddedFont>
    <p:embeddedFont>
      <p:font typeface="Poppins Bold" panose="020B0604020202020204" charset="0"/>
      <p:regular r:id="rId10"/>
    </p:embeddedFont>
    <p:embeddedFont>
      <p:font typeface="Public Sans Bold" panose="020B0604020202020204" charset="0"/>
      <p:regular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 autoAdjust="0"/>
    <p:restoredTop sz="94622" autoAdjust="0"/>
  </p:normalViewPr>
  <p:slideViewPr>
    <p:cSldViewPr>
      <p:cViewPr varScale="1">
        <p:scale>
          <a:sx n="47" d="100"/>
          <a:sy n="47" d="100"/>
        </p:scale>
        <p:origin x="69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48BA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144661"/>
            <a:ext cx="18288000" cy="10431661"/>
            <a:chOff x="0" y="-192881"/>
            <a:chExt cx="24384000" cy="13908881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4854677" cy="13716000"/>
              <a:chOff x="0" y="0"/>
              <a:chExt cx="958949" cy="2709333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958949" cy="2709333"/>
              </a:xfrm>
              <a:custGeom>
                <a:avLst/>
                <a:gdLst/>
                <a:ahLst/>
                <a:cxnLst/>
                <a:rect l="l" t="t" r="r" b="b"/>
                <a:pathLst>
                  <a:path w="958949" h="2709333">
                    <a:moveTo>
                      <a:pt x="0" y="0"/>
                    </a:moveTo>
                    <a:lnTo>
                      <a:pt x="958949" y="0"/>
                    </a:lnTo>
                    <a:lnTo>
                      <a:pt x="958949" y="2709333"/>
                    </a:lnTo>
                    <a:lnTo>
                      <a:pt x="0" y="2709333"/>
                    </a:lnTo>
                    <a:close/>
                  </a:path>
                </a:pathLst>
              </a:custGeom>
              <a:solidFill>
                <a:srgbClr val="0FBF96"/>
              </a:solidFill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" name="TextBox 5"/>
              <p:cNvSpPr txBox="1"/>
              <p:nvPr/>
            </p:nvSpPr>
            <p:spPr>
              <a:xfrm>
                <a:off x="0" y="-38100"/>
                <a:ext cx="958949" cy="274743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6" name="Group 6"/>
            <p:cNvGrpSpPr/>
            <p:nvPr/>
          </p:nvGrpSpPr>
          <p:grpSpPr>
            <a:xfrm>
              <a:off x="4854677" y="0"/>
              <a:ext cx="4854677" cy="13716000"/>
              <a:chOff x="0" y="0"/>
              <a:chExt cx="958949" cy="2709333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958949" cy="2709333"/>
              </a:xfrm>
              <a:custGeom>
                <a:avLst/>
                <a:gdLst/>
                <a:ahLst/>
                <a:cxnLst/>
                <a:rect l="l" t="t" r="r" b="b"/>
                <a:pathLst>
                  <a:path w="958949" h="2709333">
                    <a:moveTo>
                      <a:pt x="0" y="0"/>
                    </a:moveTo>
                    <a:lnTo>
                      <a:pt x="958949" y="0"/>
                    </a:lnTo>
                    <a:lnTo>
                      <a:pt x="958949" y="2709333"/>
                    </a:lnTo>
                    <a:lnTo>
                      <a:pt x="0" y="2709333"/>
                    </a:lnTo>
                    <a:close/>
                  </a:path>
                </a:pathLst>
              </a:custGeom>
              <a:solidFill>
                <a:srgbClr val="35D0D2"/>
              </a:solidFill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0" y="-38100"/>
                <a:ext cx="958949" cy="274743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9" name="Group 9"/>
            <p:cNvGrpSpPr/>
            <p:nvPr/>
          </p:nvGrpSpPr>
          <p:grpSpPr>
            <a:xfrm>
              <a:off x="9651997" y="-192881"/>
              <a:ext cx="4946577" cy="13908881"/>
              <a:chOff x="-18153" y="-38100"/>
              <a:chExt cx="977102" cy="2747433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-18153" y="0"/>
                <a:ext cx="958949" cy="2709333"/>
              </a:xfrm>
              <a:custGeom>
                <a:avLst/>
                <a:gdLst/>
                <a:ahLst/>
                <a:cxnLst/>
                <a:rect l="l" t="t" r="r" b="b"/>
                <a:pathLst>
                  <a:path w="958949" h="2709333">
                    <a:moveTo>
                      <a:pt x="0" y="0"/>
                    </a:moveTo>
                    <a:lnTo>
                      <a:pt x="958949" y="0"/>
                    </a:lnTo>
                    <a:lnTo>
                      <a:pt x="958949" y="2709333"/>
                    </a:lnTo>
                    <a:lnTo>
                      <a:pt x="0" y="2709333"/>
                    </a:lnTo>
                    <a:close/>
                  </a:path>
                </a:pathLst>
              </a:custGeom>
              <a:solidFill>
                <a:srgbClr val="289ECB"/>
              </a:solidFill>
            </p:spPr>
            <p:txBody>
              <a:bodyPr/>
              <a:lstStyle/>
              <a:p>
                <a:endParaRPr lang="pt-BR" dirty="0"/>
              </a:p>
            </p:txBody>
          </p:sp>
          <p:sp>
            <p:nvSpPr>
              <p:cNvPr id="11" name="TextBox 11"/>
              <p:cNvSpPr txBox="1"/>
              <p:nvPr/>
            </p:nvSpPr>
            <p:spPr>
              <a:xfrm>
                <a:off x="0" y="-38100"/>
                <a:ext cx="958949" cy="274743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12" name="Group 12"/>
            <p:cNvGrpSpPr/>
            <p:nvPr/>
          </p:nvGrpSpPr>
          <p:grpSpPr>
            <a:xfrm>
              <a:off x="14636611" y="0"/>
              <a:ext cx="4854677" cy="13716000"/>
              <a:chOff x="0" y="0"/>
              <a:chExt cx="958949" cy="2709333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958949" cy="2709333"/>
              </a:xfrm>
              <a:custGeom>
                <a:avLst/>
                <a:gdLst/>
                <a:ahLst/>
                <a:cxnLst/>
                <a:rect l="l" t="t" r="r" b="b"/>
                <a:pathLst>
                  <a:path w="958949" h="2709333">
                    <a:moveTo>
                      <a:pt x="0" y="0"/>
                    </a:moveTo>
                    <a:lnTo>
                      <a:pt x="958949" y="0"/>
                    </a:lnTo>
                    <a:lnTo>
                      <a:pt x="958949" y="2709333"/>
                    </a:lnTo>
                    <a:lnTo>
                      <a:pt x="0" y="2709333"/>
                    </a:lnTo>
                    <a:close/>
                  </a:path>
                </a:pathLst>
              </a:custGeom>
              <a:solidFill>
                <a:srgbClr val="348BA9"/>
              </a:solidFill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4" name="TextBox 14"/>
              <p:cNvSpPr txBox="1"/>
              <p:nvPr/>
            </p:nvSpPr>
            <p:spPr>
              <a:xfrm>
                <a:off x="0" y="-38100"/>
                <a:ext cx="958949" cy="274743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15" name="Group 15"/>
            <p:cNvGrpSpPr/>
            <p:nvPr/>
          </p:nvGrpSpPr>
          <p:grpSpPr>
            <a:xfrm>
              <a:off x="19529323" y="0"/>
              <a:ext cx="4854677" cy="13716000"/>
              <a:chOff x="0" y="0"/>
              <a:chExt cx="958949" cy="2709333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958949" cy="2709333"/>
              </a:xfrm>
              <a:custGeom>
                <a:avLst/>
                <a:gdLst/>
                <a:ahLst/>
                <a:cxnLst/>
                <a:rect l="l" t="t" r="r" b="b"/>
                <a:pathLst>
                  <a:path w="958949" h="2709333">
                    <a:moveTo>
                      <a:pt x="0" y="0"/>
                    </a:moveTo>
                    <a:lnTo>
                      <a:pt x="958949" y="0"/>
                    </a:lnTo>
                    <a:lnTo>
                      <a:pt x="958949" y="2709333"/>
                    </a:lnTo>
                    <a:lnTo>
                      <a:pt x="0" y="2709333"/>
                    </a:lnTo>
                    <a:close/>
                  </a:path>
                </a:pathLst>
              </a:custGeom>
              <a:solidFill>
                <a:srgbClr val="01486B"/>
              </a:solidFill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7" name="TextBox 17"/>
              <p:cNvSpPr txBox="1"/>
              <p:nvPr/>
            </p:nvSpPr>
            <p:spPr>
              <a:xfrm>
                <a:off x="0" y="-38100"/>
                <a:ext cx="958949" cy="274743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18" name="Group 18"/>
            <p:cNvGrpSpPr/>
            <p:nvPr/>
          </p:nvGrpSpPr>
          <p:grpSpPr>
            <a:xfrm>
              <a:off x="1371600" y="1371600"/>
              <a:ext cx="21640800" cy="10972800"/>
              <a:chOff x="0" y="0"/>
              <a:chExt cx="4274726" cy="2167467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0" y="0"/>
                <a:ext cx="4274726" cy="2167467"/>
              </a:xfrm>
              <a:custGeom>
                <a:avLst/>
                <a:gdLst/>
                <a:ahLst/>
                <a:cxnLst/>
                <a:rect l="l" t="t" r="r" b="b"/>
                <a:pathLst>
                  <a:path w="4274726" h="2167467">
                    <a:moveTo>
                      <a:pt x="0" y="0"/>
                    </a:moveTo>
                    <a:lnTo>
                      <a:pt x="4274726" y="0"/>
                    </a:lnTo>
                    <a:lnTo>
                      <a:pt x="4274726" y="2167467"/>
                    </a:lnTo>
                    <a:lnTo>
                      <a:pt x="0" y="2167467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" name="TextBox 20"/>
              <p:cNvSpPr txBox="1"/>
              <p:nvPr/>
            </p:nvSpPr>
            <p:spPr>
              <a:xfrm>
                <a:off x="0" y="-38100"/>
                <a:ext cx="4274726" cy="220556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sp>
        <p:nvSpPr>
          <p:cNvPr id="21" name="Freeform 21"/>
          <p:cNvSpPr/>
          <p:nvPr/>
        </p:nvSpPr>
        <p:spPr>
          <a:xfrm>
            <a:off x="12720255" y="8477148"/>
            <a:ext cx="2623656" cy="358092"/>
          </a:xfrm>
          <a:custGeom>
            <a:avLst/>
            <a:gdLst/>
            <a:ahLst/>
            <a:cxnLst/>
            <a:rect l="l" t="t" r="r" b="b"/>
            <a:pathLst>
              <a:path w="2623656" h="358092">
                <a:moveTo>
                  <a:pt x="0" y="0"/>
                </a:moveTo>
                <a:lnTo>
                  <a:pt x="2623655" y="0"/>
                </a:lnTo>
                <a:lnTo>
                  <a:pt x="2623655" y="358092"/>
                </a:lnTo>
                <a:lnTo>
                  <a:pt x="0" y="35809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13359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22" name="Freeform 22"/>
          <p:cNvSpPr/>
          <p:nvPr/>
        </p:nvSpPr>
        <p:spPr>
          <a:xfrm>
            <a:off x="2944090" y="8389047"/>
            <a:ext cx="2927009" cy="534295"/>
          </a:xfrm>
          <a:custGeom>
            <a:avLst/>
            <a:gdLst/>
            <a:ahLst/>
            <a:cxnLst/>
            <a:rect l="l" t="t" r="r" b="b"/>
            <a:pathLst>
              <a:path w="2927009" h="534295">
                <a:moveTo>
                  <a:pt x="0" y="0"/>
                </a:moveTo>
                <a:lnTo>
                  <a:pt x="2927009" y="0"/>
                </a:lnTo>
                <a:lnTo>
                  <a:pt x="2927009" y="534295"/>
                </a:lnTo>
                <a:lnTo>
                  <a:pt x="0" y="53429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23" name="Freeform 23"/>
          <p:cNvSpPr/>
          <p:nvPr/>
        </p:nvSpPr>
        <p:spPr>
          <a:xfrm>
            <a:off x="6272592" y="8475917"/>
            <a:ext cx="2289241" cy="360556"/>
          </a:xfrm>
          <a:custGeom>
            <a:avLst/>
            <a:gdLst/>
            <a:ahLst/>
            <a:cxnLst/>
            <a:rect l="l" t="t" r="r" b="b"/>
            <a:pathLst>
              <a:path w="2289241" h="360556">
                <a:moveTo>
                  <a:pt x="0" y="0"/>
                </a:moveTo>
                <a:lnTo>
                  <a:pt x="2289241" y="0"/>
                </a:lnTo>
                <a:lnTo>
                  <a:pt x="2289241" y="360555"/>
                </a:lnTo>
                <a:lnTo>
                  <a:pt x="0" y="36055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24" name="Freeform 24"/>
          <p:cNvSpPr/>
          <p:nvPr/>
        </p:nvSpPr>
        <p:spPr>
          <a:xfrm>
            <a:off x="8963325" y="8470019"/>
            <a:ext cx="3355437" cy="372351"/>
          </a:xfrm>
          <a:custGeom>
            <a:avLst/>
            <a:gdLst/>
            <a:ahLst/>
            <a:cxnLst/>
            <a:rect l="l" t="t" r="r" b="b"/>
            <a:pathLst>
              <a:path w="3355437" h="372351">
                <a:moveTo>
                  <a:pt x="0" y="0"/>
                </a:moveTo>
                <a:lnTo>
                  <a:pt x="3355437" y="0"/>
                </a:lnTo>
                <a:lnTo>
                  <a:pt x="3355437" y="372351"/>
                </a:lnTo>
                <a:lnTo>
                  <a:pt x="0" y="37235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25" name="TextBox 25"/>
          <p:cNvSpPr txBox="1"/>
          <p:nvPr/>
        </p:nvSpPr>
        <p:spPr>
          <a:xfrm>
            <a:off x="3675013" y="2438413"/>
            <a:ext cx="10937974" cy="1250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99"/>
              </a:lnSpc>
            </a:pPr>
            <a:r>
              <a:rPr lang="en-US" sz="6999" b="1" dirty="0" err="1">
                <a:solidFill>
                  <a:srgbClr val="01486B"/>
                </a:solidFill>
                <a:latin typeface="Poppins Bold"/>
                <a:ea typeface="Poppins Bold"/>
                <a:cs typeface="Poppins Bold"/>
                <a:sym typeface="Poppins Bold"/>
              </a:rPr>
              <a:t>Título</a:t>
            </a:r>
            <a:r>
              <a:rPr lang="en-US" sz="6999" b="1" dirty="0">
                <a:solidFill>
                  <a:srgbClr val="01486B"/>
                </a:solidFill>
                <a:latin typeface="Poppins Bold"/>
                <a:ea typeface="Poppins Bold"/>
                <a:cs typeface="Poppins Bold"/>
                <a:sym typeface="Poppins Bold"/>
              </a:rPr>
              <a:t> da </a:t>
            </a:r>
            <a:r>
              <a:rPr lang="en-US" sz="6999" b="1" dirty="0" err="1">
                <a:solidFill>
                  <a:srgbClr val="01486B"/>
                </a:solidFill>
                <a:latin typeface="Poppins Bold"/>
                <a:ea typeface="Poppins Bold"/>
                <a:cs typeface="Poppins Bold"/>
                <a:sym typeface="Poppins Bold"/>
              </a:rPr>
              <a:t>Apresentação</a:t>
            </a:r>
            <a:r>
              <a:rPr lang="en-US" sz="6999" b="1" dirty="0">
                <a:solidFill>
                  <a:srgbClr val="01486B"/>
                </a:solidFill>
                <a:latin typeface="Poppins Bold"/>
                <a:ea typeface="Poppins Bold"/>
                <a:cs typeface="Poppins Bold"/>
                <a:sym typeface="Poppins Bold"/>
              </a:rPr>
              <a:t>: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4896520" y="3711854"/>
            <a:ext cx="8494961" cy="901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5000" dirty="0" err="1">
                <a:solidFill>
                  <a:srgbClr val="01486B"/>
                </a:solidFill>
                <a:latin typeface="Poppins"/>
                <a:ea typeface="Poppins"/>
                <a:cs typeface="Poppins"/>
                <a:sym typeface="Poppins"/>
              </a:rPr>
              <a:t>Subtítulo</a:t>
            </a:r>
            <a:r>
              <a:rPr lang="en-US" sz="5000" dirty="0">
                <a:solidFill>
                  <a:srgbClr val="01486B"/>
                </a:solidFill>
                <a:latin typeface="Poppins"/>
                <a:ea typeface="Poppins"/>
                <a:cs typeface="Poppins"/>
                <a:sym typeface="Poppins"/>
              </a:rPr>
              <a:t> da </a:t>
            </a:r>
            <a:r>
              <a:rPr lang="en-US" sz="5000" dirty="0" err="1">
                <a:solidFill>
                  <a:srgbClr val="01486B"/>
                </a:solidFill>
                <a:latin typeface="Poppins"/>
                <a:ea typeface="Poppins"/>
                <a:cs typeface="Poppins"/>
                <a:sym typeface="Poppins"/>
              </a:rPr>
              <a:t>apresentação</a:t>
            </a:r>
            <a:endParaRPr lang="en-US" sz="5000" dirty="0">
              <a:solidFill>
                <a:srgbClr val="01486B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7" name="TextBox 27"/>
          <p:cNvSpPr txBox="1"/>
          <p:nvPr/>
        </p:nvSpPr>
        <p:spPr>
          <a:xfrm>
            <a:off x="3222732" y="5870854"/>
            <a:ext cx="11842536" cy="1076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 dirty="0">
                <a:solidFill>
                  <a:srgbClr val="01486B"/>
                </a:solidFill>
                <a:latin typeface="Poppins"/>
                <a:ea typeface="Poppins"/>
                <a:cs typeface="Poppins"/>
                <a:sym typeface="Poppins"/>
              </a:rPr>
              <a:t>Nome da Pessoa 1; Nome da Pessoa 2; Nome da Pessoa 3; .... Nome da </a:t>
            </a:r>
            <a:r>
              <a:rPr lang="en-US" sz="3000" dirty="0" err="1">
                <a:solidFill>
                  <a:srgbClr val="01486B"/>
                </a:solidFill>
                <a:latin typeface="Poppins"/>
                <a:ea typeface="Poppins"/>
                <a:cs typeface="Poppins"/>
                <a:sym typeface="Poppins"/>
              </a:rPr>
              <a:t>pessoa</a:t>
            </a:r>
            <a:r>
              <a:rPr lang="en-US" sz="3000" dirty="0">
                <a:solidFill>
                  <a:srgbClr val="01486B"/>
                </a:solidFill>
                <a:latin typeface="Poppins"/>
                <a:ea typeface="Poppins"/>
                <a:cs typeface="Poppins"/>
                <a:sym typeface="Poppins"/>
              </a:rPr>
              <a:t> N.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524163" y="3034198"/>
            <a:ext cx="1328279" cy="1282422"/>
            <a:chOff x="0" y="0"/>
            <a:chExt cx="349835" cy="33775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49835" cy="337757"/>
            </a:xfrm>
            <a:prstGeom prst="roundRect">
              <a:avLst/>
            </a:prstGeom>
            <a:solidFill>
              <a:srgbClr val="01486B"/>
            </a:solidFill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66675"/>
              <a:ext cx="349835" cy="404432"/>
            </a:xfrm>
            <a:prstGeom prst="round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55"/>
                </a:lnSpc>
              </a:pPr>
              <a:endParaRPr dirty="0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4524163" y="5459759"/>
            <a:ext cx="1328279" cy="1282422"/>
            <a:chOff x="0" y="0"/>
            <a:chExt cx="349835" cy="33775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49835" cy="337757"/>
            </a:xfrm>
            <a:prstGeom prst="roundRect">
              <a:avLst/>
            </a:prstGeom>
            <a:solidFill>
              <a:srgbClr val="01486B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66675"/>
              <a:ext cx="349835" cy="404432"/>
            </a:xfrm>
            <a:prstGeom prst="round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55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4524163" y="7885321"/>
            <a:ext cx="1328279" cy="1282422"/>
            <a:chOff x="0" y="0"/>
            <a:chExt cx="349835" cy="337757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49835" cy="337757"/>
            </a:xfrm>
            <a:prstGeom prst="roundRect">
              <a:avLst/>
            </a:prstGeom>
            <a:solidFill>
              <a:srgbClr val="01486B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66675"/>
              <a:ext cx="349835" cy="404432"/>
            </a:xfrm>
            <a:prstGeom prst="round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55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628942" y="0"/>
            <a:ext cx="1893690" cy="3354168"/>
            <a:chOff x="0" y="0"/>
            <a:chExt cx="44403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444030" cy="812800"/>
            </a:xfrm>
            <a:custGeom>
              <a:avLst/>
              <a:gdLst/>
              <a:ahLst/>
              <a:cxnLst/>
              <a:rect l="l" t="t" r="r" b="b"/>
              <a:pathLst>
                <a:path w="444030" h="812800">
                  <a:moveTo>
                    <a:pt x="0" y="0"/>
                  </a:moveTo>
                  <a:lnTo>
                    <a:pt x="444030" y="0"/>
                  </a:lnTo>
                  <a:lnTo>
                    <a:pt x="44403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1486B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66675"/>
              <a:ext cx="444030" cy="8794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55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628942" y="3354168"/>
            <a:ext cx="1893690" cy="3466416"/>
            <a:chOff x="0" y="0"/>
            <a:chExt cx="444030" cy="8128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444030" cy="812800"/>
            </a:xfrm>
            <a:custGeom>
              <a:avLst/>
              <a:gdLst/>
              <a:ahLst/>
              <a:cxnLst/>
              <a:rect l="l" t="t" r="r" b="b"/>
              <a:pathLst>
                <a:path w="444030" h="812800">
                  <a:moveTo>
                    <a:pt x="0" y="0"/>
                  </a:moveTo>
                  <a:lnTo>
                    <a:pt x="444030" y="0"/>
                  </a:lnTo>
                  <a:lnTo>
                    <a:pt x="44403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41B8D5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66675"/>
              <a:ext cx="444030" cy="8794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55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628942" y="6820584"/>
            <a:ext cx="1893690" cy="3466416"/>
            <a:chOff x="0" y="0"/>
            <a:chExt cx="444030" cy="8128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444030" cy="812800"/>
            </a:xfrm>
            <a:custGeom>
              <a:avLst/>
              <a:gdLst/>
              <a:ahLst/>
              <a:cxnLst/>
              <a:rect l="l" t="t" r="r" b="b"/>
              <a:pathLst>
                <a:path w="444030" h="812800">
                  <a:moveTo>
                    <a:pt x="0" y="0"/>
                  </a:moveTo>
                  <a:lnTo>
                    <a:pt x="444030" y="0"/>
                  </a:lnTo>
                  <a:lnTo>
                    <a:pt x="44403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EBF95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66675"/>
              <a:ext cx="444030" cy="8794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55"/>
                </a:lnSpc>
              </a:pPr>
              <a:endParaRPr/>
            </a:p>
          </p:txBody>
        </p:sp>
      </p:grpSp>
      <p:sp>
        <p:nvSpPr>
          <p:cNvPr id="20" name="TextBox 20"/>
          <p:cNvSpPr txBox="1"/>
          <p:nvPr/>
        </p:nvSpPr>
        <p:spPr>
          <a:xfrm>
            <a:off x="4639885" y="3115576"/>
            <a:ext cx="1100476" cy="11254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840"/>
              </a:lnSpc>
              <a:spcBef>
                <a:spcPct val="0"/>
              </a:spcBef>
            </a:pPr>
            <a:r>
              <a:rPr lang="en-US" sz="6314" b="1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A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4638065" y="5538229"/>
            <a:ext cx="1100476" cy="11254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840"/>
              </a:lnSpc>
              <a:spcBef>
                <a:spcPct val="0"/>
              </a:spcBef>
            </a:pPr>
            <a:r>
              <a:rPr lang="en-US" sz="6314" b="1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B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4638065" y="7963791"/>
            <a:ext cx="1100476" cy="11254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840"/>
              </a:lnSpc>
              <a:spcBef>
                <a:spcPct val="0"/>
              </a:spcBef>
            </a:pPr>
            <a:r>
              <a:rPr lang="en-US" sz="6314" b="1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C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6284366" y="2857916"/>
            <a:ext cx="5362130" cy="542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 b="1" dirty="0" err="1">
                <a:solidFill>
                  <a:srgbClr val="224A50"/>
                </a:solidFill>
                <a:latin typeface="Poppins Bold"/>
                <a:ea typeface="Poppins Bold"/>
                <a:cs typeface="Poppins Bold"/>
                <a:sym typeface="Poppins Bold"/>
              </a:rPr>
              <a:t>Tópico</a:t>
            </a:r>
            <a:r>
              <a:rPr lang="en-US" sz="3000" b="1" dirty="0">
                <a:solidFill>
                  <a:srgbClr val="224A50"/>
                </a:solidFill>
                <a:latin typeface="Poppins Bold"/>
                <a:ea typeface="Poppins Bold"/>
                <a:cs typeface="Poppins Bold"/>
                <a:sym typeface="Poppins Bold"/>
              </a:rPr>
              <a:t> 1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6362043" y="5283477"/>
            <a:ext cx="5362130" cy="542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 b="1">
                <a:solidFill>
                  <a:srgbClr val="224A50"/>
                </a:solidFill>
                <a:latin typeface="Poppins Bold"/>
                <a:ea typeface="Poppins Bold"/>
                <a:cs typeface="Poppins Bold"/>
                <a:sym typeface="Poppins Bold"/>
              </a:rPr>
              <a:t>Tópico 2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6266722" y="7709039"/>
            <a:ext cx="5362130" cy="542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 b="1">
                <a:solidFill>
                  <a:srgbClr val="224A50"/>
                </a:solidFill>
                <a:latin typeface="Poppins Bold"/>
                <a:ea typeface="Poppins Bold"/>
                <a:cs typeface="Poppins Bold"/>
                <a:sym typeface="Poppins Bold"/>
              </a:rPr>
              <a:t>Tópico 3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6266722" y="3527702"/>
            <a:ext cx="10914901" cy="879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499"/>
              </a:lnSpc>
              <a:spcBef>
                <a:spcPct val="0"/>
              </a:spcBef>
            </a:pPr>
            <a:r>
              <a:rPr lang="en-US" sz="2499" u="none">
                <a:solidFill>
                  <a:srgbClr val="224A50"/>
                </a:solidFill>
                <a:latin typeface="Poppins"/>
                <a:ea typeface="Poppins"/>
                <a:cs typeface="Poppins"/>
                <a:sym typeface="Poppins"/>
              </a:rPr>
              <a:t>Lorem ipsum dolor sit amet, consectetur adipiscing elit. Cras accumsan elementum purus ac maximus. 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6344399" y="5953264"/>
            <a:ext cx="10914901" cy="879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499"/>
              </a:lnSpc>
              <a:spcBef>
                <a:spcPct val="0"/>
              </a:spcBef>
            </a:pPr>
            <a:r>
              <a:rPr lang="en-US" sz="2499" u="none">
                <a:solidFill>
                  <a:srgbClr val="224A50"/>
                </a:solidFill>
                <a:latin typeface="Poppins"/>
                <a:ea typeface="Poppins"/>
                <a:cs typeface="Poppins"/>
                <a:sym typeface="Poppins"/>
              </a:rPr>
              <a:t>Lorem ipsum dolor sit amet, consectetur adipiscing elit. Cras accumsan elementum purus ac maximus.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6249078" y="8378825"/>
            <a:ext cx="10914901" cy="879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499"/>
              </a:lnSpc>
              <a:spcBef>
                <a:spcPct val="0"/>
              </a:spcBef>
            </a:pPr>
            <a:r>
              <a:rPr lang="en-US" sz="2499" u="none">
                <a:solidFill>
                  <a:srgbClr val="224A50"/>
                </a:solidFill>
                <a:latin typeface="Poppins"/>
                <a:ea typeface="Poppins"/>
                <a:cs typeface="Poppins"/>
                <a:sym typeface="Poppins"/>
              </a:rPr>
              <a:t>Lorem ipsum dolor sit amet, consectetur adipiscing elit. Cras accumsan elementum purus ac maximus. 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4524163" y="838200"/>
            <a:ext cx="4520505" cy="1250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799"/>
              </a:lnSpc>
            </a:pPr>
            <a:r>
              <a:rPr lang="en-US" sz="6999" b="1">
                <a:solidFill>
                  <a:srgbClr val="01486B"/>
                </a:solidFill>
                <a:latin typeface="Poppins Bold"/>
                <a:ea typeface="Poppins Bold"/>
                <a:cs typeface="Poppins Bold"/>
                <a:sym typeface="Poppins Bold"/>
              </a:rPr>
              <a:t>Conteúdo</a:t>
            </a:r>
          </a:p>
        </p:txBody>
      </p:sp>
    </p:spTree>
  </p:cSld>
  <p:clrMapOvr>
    <a:masterClrMapping/>
  </p:clrMapOvr>
  <p:transition>
    <p:push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628942" y="0"/>
            <a:ext cx="1893690" cy="3354168"/>
            <a:chOff x="0" y="0"/>
            <a:chExt cx="44403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44030" cy="812800"/>
            </a:xfrm>
            <a:custGeom>
              <a:avLst/>
              <a:gdLst/>
              <a:ahLst/>
              <a:cxnLst/>
              <a:rect l="l" t="t" r="r" b="b"/>
              <a:pathLst>
                <a:path w="444030" h="812800">
                  <a:moveTo>
                    <a:pt x="0" y="0"/>
                  </a:moveTo>
                  <a:lnTo>
                    <a:pt x="444030" y="0"/>
                  </a:lnTo>
                  <a:lnTo>
                    <a:pt x="44403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1486B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66675"/>
              <a:ext cx="444030" cy="8794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55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628942" y="3354168"/>
            <a:ext cx="1893690" cy="3466416"/>
            <a:chOff x="0" y="0"/>
            <a:chExt cx="44403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44030" cy="812800"/>
            </a:xfrm>
            <a:custGeom>
              <a:avLst/>
              <a:gdLst/>
              <a:ahLst/>
              <a:cxnLst/>
              <a:rect l="l" t="t" r="r" b="b"/>
              <a:pathLst>
                <a:path w="444030" h="812800">
                  <a:moveTo>
                    <a:pt x="0" y="0"/>
                  </a:moveTo>
                  <a:lnTo>
                    <a:pt x="444030" y="0"/>
                  </a:lnTo>
                  <a:lnTo>
                    <a:pt x="44403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41B8D5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66675"/>
              <a:ext cx="444030" cy="8794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55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628942" y="6820584"/>
            <a:ext cx="1893690" cy="3466416"/>
            <a:chOff x="0" y="0"/>
            <a:chExt cx="44403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44030" cy="812800"/>
            </a:xfrm>
            <a:custGeom>
              <a:avLst/>
              <a:gdLst/>
              <a:ahLst/>
              <a:cxnLst/>
              <a:rect l="l" t="t" r="r" b="b"/>
              <a:pathLst>
                <a:path w="444030" h="812800">
                  <a:moveTo>
                    <a:pt x="0" y="0"/>
                  </a:moveTo>
                  <a:lnTo>
                    <a:pt x="444030" y="0"/>
                  </a:lnTo>
                  <a:lnTo>
                    <a:pt x="44403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EBF95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66675"/>
              <a:ext cx="444030" cy="8794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55"/>
                </a:lnSpc>
              </a:pPr>
              <a:endParaRPr/>
            </a:p>
          </p:txBody>
        </p:sp>
      </p:grpSp>
      <p:pic>
        <p:nvPicPr>
          <p:cNvPr id="16" name="Imagem 15" descr="Pessoa observando o telefone vazio">
            <a:extLst>
              <a:ext uri="{FF2B5EF4-FFF2-40B4-BE49-F238E27FC236}">
                <a16:creationId xmlns:a16="http://schemas.microsoft.com/office/drawing/2014/main" id="{434BCAED-3C53-6990-3FCC-80A7B9D95D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63"/>
          <a:stretch/>
        </p:blipFill>
        <p:spPr>
          <a:xfrm>
            <a:off x="3522632" y="-1"/>
            <a:ext cx="14765368" cy="10287001"/>
          </a:xfrm>
          <a:prstGeom prst="rect">
            <a:avLst/>
          </a:prstGeom>
        </p:spPr>
      </p:pic>
    </p:spTree>
  </p:cSld>
  <p:clrMapOvr>
    <a:masterClrMapping/>
  </p:clrMapOvr>
  <p:transition>
    <p:push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48BA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144661"/>
            <a:ext cx="18288000" cy="10431661"/>
            <a:chOff x="0" y="-192881"/>
            <a:chExt cx="24384000" cy="13908881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4854677" cy="13716000"/>
              <a:chOff x="0" y="0"/>
              <a:chExt cx="958949" cy="2709333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958949" cy="2709333"/>
              </a:xfrm>
              <a:custGeom>
                <a:avLst/>
                <a:gdLst/>
                <a:ahLst/>
                <a:cxnLst/>
                <a:rect l="l" t="t" r="r" b="b"/>
                <a:pathLst>
                  <a:path w="958949" h="2709333">
                    <a:moveTo>
                      <a:pt x="0" y="0"/>
                    </a:moveTo>
                    <a:lnTo>
                      <a:pt x="958949" y="0"/>
                    </a:lnTo>
                    <a:lnTo>
                      <a:pt x="958949" y="2709333"/>
                    </a:lnTo>
                    <a:lnTo>
                      <a:pt x="0" y="2709333"/>
                    </a:lnTo>
                    <a:close/>
                  </a:path>
                </a:pathLst>
              </a:custGeom>
              <a:solidFill>
                <a:srgbClr val="0FBF96"/>
              </a:solidFill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" name="TextBox 5"/>
              <p:cNvSpPr txBox="1"/>
              <p:nvPr/>
            </p:nvSpPr>
            <p:spPr>
              <a:xfrm>
                <a:off x="0" y="-38100"/>
                <a:ext cx="958949" cy="274743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6" name="Group 6"/>
            <p:cNvGrpSpPr/>
            <p:nvPr/>
          </p:nvGrpSpPr>
          <p:grpSpPr>
            <a:xfrm>
              <a:off x="4854677" y="0"/>
              <a:ext cx="4854677" cy="13716000"/>
              <a:chOff x="0" y="0"/>
              <a:chExt cx="958949" cy="2709333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958949" cy="2709333"/>
              </a:xfrm>
              <a:custGeom>
                <a:avLst/>
                <a:gdLst/>
                <a:ahLst/>
                <a:cxnLst/>
                <a:rect l="l" t="t" r="r" b="b"/>
                <a:pathLst>
                  <a:path w="958949" h="2709333">
                    <a:moveTo>
                      <a:pt x="0" y="0"/>
                    </a:moveTo>
                    <a:lnTo>
                      <a:pt x="958949" y="0"/>
                    </a:lnTo>
                    <a:lnTo>
                      <a:pt x="958949" y="2709333"/>
                    </a:lnTo>
                    <a:lnTo>
                      <a:pt x="0" y="2709333"/>
                    </a:lnTo>
                    <a:close/>
                  </a:path>
                </a:pathLst>
              </a:custGeom>
              <a:solidFill>
                <a:srgbClr val="35D0D2"/>
              </a:solidFill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0" y="-38100"/>
                <a:ext cx="958949" cy="274743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9" name="Group 9"/>
            <p:cNvGrpSpPr/>
            <p:nvPr/>
          </p:nvGrpSpPr>
          <p:grpSpPr>
            <a:xfrm>
              <a:off x="9651998" y="-192881"/>
              <a:ext cx="4946577" cy="13908881"/>
              <a:chOff x="-18153" y="-38100"/>
              <a:chExt cx="977102" cy="2747433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-18153" y="0"/>
                <a:ext cx="958949" cy="2709333"/>
              </a:xfrm>
              <a:custGeom>
                <a:avLst/>
                <a:gdLst/>
                <a:ahLst/>
                <a:cxnLst/>
                <a:rect l="l" t="t" r="r" b="b"/>
                <a:pathLst>
                  <a:path w="958949" h="2709333">
                    <a:moveTo>
                      <a:pt x="0" y="0"/>
                    </a:moveTo>
                    <a:lnTo>
                      <a:pt x="958949" y="0"/>
                    </a:lnTo>
                    <a:lnTo>
                      <a:pt x="958949" y="2709333"/>
                    </a:lnTo>
                    <a:lnTo>
                      <a:pt x="0" y="2709333"/>
                    </a:lnTo>
                    <a:close/>
                  </a:path>
                </a:pathLst>
              </a:custGeom>
              <a:solidFill>
                <a:srgbClr val="289ECB"/>
              </a:solidFill>
            </p:spPr>
            <p:txBody>
              <a:bodyPr/>
              <a:lstStyle/>
              <a:p>
                <a:endParaRPr lang="pt-BR" dirty="0"/>
              </a:p>
            </p:txBody>
          </p:sp>
          <p:sp>
            <p:nvSpPr>
              <p:cNvPr id="11" name="TextBox 11"/>
              <p:cNvSpPr txBox="1"/>
              <p:nvPr/>
            </p:nvSpPr>
            <p:spPr>
              <a:xfrm>
                <a:off x="0" y="-38100"/>
                <a:ext cx="958949" cy="274743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12" name="Group 12"/>
            <p:cNvGrpSpPr/>
            <p:nvPr/>
          </p:nvGrpSpPr>
          <p:grpSpPr>
            <a:xfrm>
              <a:off x="14636611" y="0"/>
              <a:ext cx="4854677" cy="13716000"/>
              <a:chOff x="0" y="0"/>
              <a:chExt cx="958949" cy="2709333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958949" cy="2709333"/>
              </a:xfrm>
              <a:custGeom>
                <a:avLst/>
                <a:gdLst/>
                <a:ahLst/>
                <a:cxnLst/>
                <a:rect l="l" t="t" r="r" b="b"/>
                <a:pathLst>
                  <a:path w="958949" h="2709333">
                    <a:moveTo>
                      <a:pt x="0" y="0"/>
                    </a:moveTo>
                    <a:lnTo>
                      <a:pt x="958949" y="0"/>
                    </a:lnTo>
                    <a:lnTo>
                      <a:pt x="958949" y="2709333"/>
                    </a:lnTo>
                    <a:lnTo>
                      <a:pt x="0" y="2709333"/>
                    </a:lnTo>
                    <a:close/>
                  </a:path>
                </a:pathLst>
              </a:custGeom>
              <a:solidFill>
                <a:srgbClr val="348BA9"/>
              </a:solidFill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4" name="TextBox 14"/>
              <p:cNvSpPr txBox="1"/>
              <p:nvPr/>
            </p:nvSpPr>
            <p:spPr>
              <a:xfrm>
                <a:off x="0" y="-38100"/>
                <a:ext cx="958949" cy="274743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15" name="Group 15"/>
            <p:cNvGrpSpPr/>
            <p:nvPr/>
          </p:nvGrpSpPr>
          <p:grpSpPr>
            <a:xfrm>
              <a:off x="19529323" y="0"/>
              <a:ext cx="4854677" cy="13716000"/>
              <a:chOff x="0" y="0"/>
              <a:chExt cx="958949" cy="2709333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958949" cy="2709333"/>
              </a:xfrm>
              <a:custGeom>
                <a:avLst/>
                <a:gdLst/>
                <a:ahLst/>
                <a:cxnLst/>
                <a:rect l="l" t="t" r="r" b="b"/>
                <a:pathLst>
                  <a:path w="958949" h="2709333">
                    <a:moveTo>
                      <a:pt x="0" y="0"/>
                    </a:moveTo>
                    <a:lnTo>
                      <a:pt x="958949" y="0"/>
                    </a:lnTo>
                    <a:lnTo>
                      <a:pt x="958949" y="2709333"/>
                    </a:lnTo>
                    <a:lnTo>
                      <a:pt x="0" y="2709333"/>
                    </a:lnTo>
                    <a:close/>
                  </a:path>
                </a:pathLst>
              </a:custGeom>
              <a:solidFill>
                <a:srgbClr val="01486B"/>
              </a:solidFill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7" name="TextBox 17"/>
              <p:cNvSpPr txBox="1"/>
              <p:nvPr/>
            </p:nvSpPr>
            <p:spPr>
              <a:xfrm>
                <a:off x="0" y="-38100"/>
                <a:ext cx="958949" cy="274743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</p:grpSp>
      <p:grpSp>
        <p:nvGrpSpPr>
          <p:cNvPr id="18" name="Group 18"/>
          <p:cNvGrpSpPr/>
          <p:nvPr/>
        </p:nvGrpSpPr>
        <p:grpSpPr>
          <a:xfrm>
            <a:off x="0" y="1028700"/>
            <a:ext cx="18288000" cy="8229600"/>
            <a:chOff x="0" y="0"/>
            <a:chExt cx="4816593" cy="2167467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4816592" cy="2167467"/>
            </a:xfrm>
            <a:custGeom>
              <a:avLst/>
              <a:gdLst/>
              <a:ahLst/>
              <a:cxnLst/>
              <a:rect l="l" t="t" r="r" b="b"/>
              <a:pathLst>
                <a:path w="4816592" h="2167467">
                  <a:moveTo>
                    <a:pt x="0" y="0"/>
                  </a:moveTo>
                  <a:lnTo>
                    <a:pt x="4816592" y="0"/>
                  </a:lnTo>
                  <a:lnTo>
                    <a:pt x="4816592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-38100"/>
              <a:ext cx="4816593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1" name="TextBox 21"/>
          <p:cNvSpPr txBox="1"/>
          <p:nvPr/>
        </p:nvSpPr>
        <p:spPr>
          <a:xfrm>
            <a:off x="6883747" y="2354951"/>
            <a:ext cx="4520505" cy="1250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799"/>
              </a:lnSpc>
            </a:pPr>
            <a:r>
              <a:rPr lang="en-US" sz="6999" b="1">
                <a:solidFill>
                  <a:srgbClr val="01486B"/>
                </a:solidFill>
                <a:latin typeface="Poppins Bold"/>
                <a:ea typeface="Poppins Bold"/>
                <a:cs typeface="Poppins Bold"/>
                <a:sym typeface="Poppins Bold"/>
              </a:rPr>
              <a:t>Conteúdo</a:t>
            </a:r>
          </a:p>
        </p:txBody>
      </p:sp>
      <p:grpSp>
        <p:nvGrpSpPr>
          <p:cNvPr id="22" name="Group 22"/>
          <p:cNvGrpSpPr/>
          <p:nvPr/>
        </p:nvGrpSpPr>
        <p:grpSpPr>
          <a:xfrm>
            <a:off x="2054067" y="4588060"/>
            <a:ext cx="3927744" cy="1208996"/>
            <a:chOff x="0" y="0"/>
            <a:chExt cx="5236992" cy="1611994"/>
          </a:xfrm>
        </p:grpSpPr>
        <p:grpSp>
          <p:nvGrpSpPr>
            <p:cNvPr id="23" name="Group 23"/>
            <p:cNvGrpSpPr/>
            <p:nvPr/>
          </p:nvGrpSpPr>
          <p:grpSpPr>
            <a:xfrm>
              <a:off x="805997" y="229647"/>
              <a:ext cx="4430995" cy="1220667"/>
              <a:chOff x="0" y="0"/>
              <a:chExt cx="1117041" cy="307727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0" y="0"/>
                <a:ext cx="1117042" cy="307727"/>
              </a:xfrm>
              <a:custGeom>
                <a:avLst/>
                <a:gdLst/>
                <a:ahLst/>
                <a:cxnLst/>
                <a:rect l="l" t="t" r="r" b="b"/>
                <a:pathLst>
                  <a:path w="1117042" h="307727">
                    <a:moveTo>
                      <a:pt x="121141" y="0"/>
                    </a:moveTo>
                    <a:lnTo>
                      <a:pt x="995901" y="0"/>
                    </a:lnTo>
                    <a:cubicBezTo>
                      <a:pt x="1028029" y="0"/>
                      <a:pt x="1058842" y="12763"/>
                      <a:pt x="1081560" y="35481"/>
                    </a:cubicBezTo>
                    <a:cubicBezTo>
                      <a:pt x="1104279" y="58199"/>
                      <a:pt x="1117042" y="89012"/>
                      <a:pt x="1117042" y="121141"/>
                    </a:cubicBezTo>
                    <a:lnTo>
                      <a:pt x="1117042" y="186586"/>
                    </a:lnTo>
                    <a:cubicBezTo>
                      <a:pt x="1117042" y="253490"/>
                      <a:pt x="1062805" y="307727"/>
                      <a:pt x="995901" y="307727"/>
                    </a:cubicBezTo>
                    <a:lnTo>
                      <a:pt x="121141" y="307727"/>
                    </a:lnTo>
                    <a:cubicBezTo>
                      <a:pt x="89012" y="307727"/>
                      <a:pt x="58199" y="294964"/>
                      <a:pt x="35481" y="272246"/>
                    </a:cubicBezTo>
                    <a:cubicBezTo>
                      <a:pt x="12763" y="249527"/>
                      <a:pt x="0" y="218715"/>
                      <a:pt x="0" y="186586"/>
                    </a:cubicBezTo>
                    <a:lnTo>
                      <a:pt x="0" y="121141"/>
                    </a:lnTo>
                    <a:cubicBezTo>
                      <a:pt x="0" y="89012"/>
                      <a:pt x="12763" y="58199"/>
                      <a:pt x="35481" y="35481"/>
                    </a:cubicBezTo>
                    <a:cubicBezTo>
                      <a:pt x="58199" y="12763"/>
                      <a:pt x="89012" y="0"/>
                      <a:pt x="12114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38100" cap="rnd">
                <a:solidFill>
                  <a:srgbClr val="01486B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pt-BR" dirty="0"/>
              </a:p>
            </p:txBody>
          </p:sp>
          <p:sp>
            <p:nvSpPr>
              <p:cNvPr id="25" name="TextBox 25"/>
              <p:cNvSpPr txBox="1"/>
              <p:nvPr/>
            </p:nvSpPr>
            <p:spPr>
              <a:xfrm>
                <a:off x="0" y="-85725"/>
                <a:ext cx="1117041" cy="39345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4200"/>
                  </a:lnSpc>
                </a:pPr>
                <a:r>
                  <a:rPr lang="en-US" sz="3000" dirty="0">
                    <a:solidFill>
                      <a:srgbClr val="01486B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Tópico1 </a:t>
                </a:r>
              </a:p>
            </p:txBody>
          </p:sp>
        </p:grpSp>
        <p:grpSp>
          <p:nvGrpSpPr>
            <p:cNvPr id="26" name="Group 26"/>
            <p:cNvGrpSpPr/>
            <p:nvPr/>
          </p:nvGrpSpPr>
          <p:grpSpPr>
            <a:xfrm>
              <a:off x="0" y="0"/>
              <a:ext cx="1611994" cy="1611994"/>
              <a:chOff x="0" y="0"/>
              <a:chExt cx="812800" cy="812800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348BA9"/>
              </a:solidFill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8" name="TextBox 28"/>
              <p:cNvSpPr txBox="1"/>
              <p:nvPr/>
            </p:nvSpPr>
            <p:spPr>
              <a:xfrm>
                <a:off x="76200" y="-9525"/>
                <a:ext cx="660400" cy="7461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5599"/>
                  </a:lnSpc>
                </a:pPr>
                <a:r>
                  <a:rPr lang="en-US" sz="3999" b="1">
                    <a:solidFill>
                      <a:srgbClr val="FFFFFF"/>
                    </a:solidFill>
                    <a:latin typeface="Public Sans Bold"/>
                    <a:ea typeface="Public Sans Bold"/>
                    <a:cs typeface="Public Sans Bold"/>
                    <a:sym typeface="Public Sans Bold"/>
                  </a:rPr>
                  <a:t>1</a:t>
                </a:r>
              </a:p>
            </p:txBody>
          </p:sp>
        </p:grpSp>
      </p:grpSp>
      <p:grpSp>
        <p:nvGrpSpPr>
          <p:cNvPr id="29" name="Group 29"/>
          <p:cNvGrpSpPr/>
          <p:nvPr/>
        </p:nvGrpSpPr>
        <p:grpSpPr>
          <a:xfrm>
            <a:off x="7180134" y="4588060"/>
            <a:ext cx="3927744" cy="1208996"/>
            <a:chOff x="0" y="0"/>
            <a:chExt cx="5236992" cy="1611994"/>
          </a:xfrm>
        </p:grpSpPr>
        <p:grpSp>
          <p:nvGrpSpPr>
            <p:cNvPr id="30" name="Group 30"/>
            <p:cNvGrpSpPr/>
            <p:nvPr/>
          </p:nvGrpSpPr>
          <p:grpSpPr>
            <a:xfrm>
              <a:off x="805997" y="229647"/>
              <a:ext cx="4430995" cy="1220667"/>
              <a:chOff x="0" y="0"/>
              <a:chExt cx="1117041" cy="307727"/>
            </a:xfrm>
          </p:grpSpPr>
          <p:sp>
            <p:nvSpPr>
              <p:cNvPr id="31" name="Freeform 31"/>
              <p:cNvSpPr/>
              <p:nvPr/>
            </p:nvSpPr>
            <p:spPr>
              <a:xfrm>
                <a:off x="0" y="0"/>
                <a:ext cx="1117042" cy="307727"/>
              </a:xfrm>
              <a:custGeom>
                <a:avLst/>
                <a:gdLst/>
                <a:ahLst/>
                <a:cxnLst/>
                <a:rect l="l" t="t" r="r" b="b"/>
                <a:pathLst>
                  <a:path w="1117042" h="307727">
                    <a:moveTo>
                      <a:pt x="121141" y="0"/>
                    </a:moveTo>
                    <a:lnTo>
                      <a:pt x="995901" y="0"/>
                    </a:lnTo>
                    <a:cubicBezTo>
                      <a:pt x="1028029" y="0"/>
                      <a:pt x="1058842" y="12763"/>
                      <a:pt x="1081560" y="35481"/>
                    </a:cubicBezTo>
                    <a:cubicBezTo>
                      <a:pt x="1104279" y="58199"/>
                      <a:pt x="1117042" y="89012"/>
                      <a:pt x="1117042" y="121141"/>
                    </a:cubicBezTo>
                    <a:lnTo>
                      <a:pt x="1117042" y="186586"/>
                    </a:lnTo>
                    <a:cubicBezTo>
                      <a:pt x="1117042" y="253490"/>
                      <a:pt x="1062805" y="307727"/>
                      <a:pt x="995901" y="307727"/>
                    </a:cubicBezTo>
                    <a:lnTo>
                      <a:pt x="121141" y="307727"/>
                    </a:lnTo>
                    <a:cubicBezTo>
                      <a:pt x="89012" y="307727"/>
                      <a:pt x="58199" y="294964"/>
                      <a:pt x="35481" y="272246"/>
                    </a:cubicBezTo>
                    <a:cubicBezTo>
                      <a:pt x="12763" y="249527"/>
                      <a:pt x="0" y="218715"/>
                      <a:pt x="0" y="186586"/>
                    </a:cubicBezTo>
                    <a:lnTo>
                      <a:pt x="0" y="121141"/>
                    </a:lnTo>
                    <a:cubicBezTo>
                      <a:pt x="0" y="89012"/>
                      <a:pt x="12763" y="58199"/>
                      <a:pt x="35481" y="35481"/>
                    </a:cubicBezTo>
                    <a:cubicBezTo>
                      <a:pt x="58199" y="12763"/>
                      <a:pt x="89012" y="0"/>
                      <a:pt x="12114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38100" cap="rnd">
                <a:solidFill>
                  <a:srgbClr val="01486B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2" name="TextBox 32"/>
              <p:cNvSpPr txBox="1"/>
              <p:nvPr/>
            </p:nvSpPr>
            <p:spPr>
              <a:xfrm>
                <a:off x="0" y="-85725"/>
                <a:ext cx="1117041" cy="39345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4200"/>
                  </a:lnSpc>
                </a:pPr>
                <a:r>
                  <a:rPr lang="en-US" sz="3000" dirty="0">
                    <a:solidFill>
                      <a:srgbClr val="01486B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Tópico2</a:t>
                </a:r>
              </a:p>
            </p:txBody>
          </p:sp>
        </p:grpSp>
        <p:grpSp>
          <p:nvGrpSpPr>
            <p:cNvPr id="33" name="Group 33"/>
            <p:cNvGrpSpPr/>
            <p:nvPr/>
          </p:nvGrpSpPr>
          <p:grpSpPr>
            <a:xfrm>
              <a:off x="0" y="0"/>
              <a:ext cx="1611994" cy="1611994"/>
              <a:chOff x="0" y="0"/>
              <a:chExt cx="812800" cy="812800"/>
            </a:xfrm>
          </p:grpSpPr>
          <p:sp>
            <p:nvSpPr>
              <p:cNvPr id="34" name="Freeform 3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348BA9"/>
              </a:solidFill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5" name="TextBox 35"/>
              <p:cNvSpPr txBox="1"/>
              <p:nvPr/>
            </p:nvSpPr>
            <p:spPr>
              <a:xfrm>
                <a:off x="76200" y="-9525"/>
                <a:ext cx="660400" cy="7461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5599"/>
                  </a:lnSpc>
                </a:pPr>
                <a:r>
                  <a:rPr lang="en-US" sz="3999" b="1">
                    <a:solidFill>
                      <a:srgbClr val="FFFFFF"/>
                    </a:solidFill>
                    <a:latin typeface="Public Sans Bold"/>
                    <a:ea typeface="Public Sans Bold"/>
                    <a:cs typeface="Public Sans Bold"/>
                    <a:sym typeface="Public Sans Bold"/>
                  </a:rPr>
                  <a:t>2</a:t>
                </a:r>
              </a:p>
            </p:txBody>
          </p:sp>
        </p:grpSp>
      </p:grpSp>
      <p:grpSp>
        <p:nvGrpSpPr>
          <p:cNvPr id="36" name="Group 36"/>
          <p:cNvGrpSpPr/>
          <p:nvPr/>
        </p:nvGrpSpPr>
        <p:grpSpPr>
          <a:xfrm>
            <a:off x="12306189" y="4588060"/>
            <a:ext cx="3927744" cy="1208996"/>
            <a:chOff x="0" y="0"/>
            <a:chExt cx="5236992" cy="1611994"/>
          </a:xfrm>
        </p:grpSpPr>
        <p:grpSp>
          <p:nvGrpSpPr>
            <p:cNvPr id="37" name="Group 37"/>
            <p:cNvGrpSpPr/>
            <p:nvPr/>
          </p:nvGrpSpPr>
          <p:grpSpPr>
            <a:xfrm>
              <a:off x="805997" y="229647"/>
              <a:ext cx="4430995" cy="1220667"/>
              <a:chOff x="0" y="0"/>
              <a:chExt cx="1117041" cy="307727"/>
            </a:xfrm>
          </p:grpSpPr>
          <p:sp>
            <p:nvSpPr>
              <p:cNvPr id="38" name="Freeform 38"/>
              <p:cNvSpPr/>
              <p:nvPr/>
            </p:nvSpPr>
            <p:spPr>
              <a:xfrm>
                <a:off x="0" y="0"/>
                <a:ext cx="1117042" cy="307727"/>
              </a:xfrm>
              <a:custGeom>
                <a:avLst/>
                <a:gdLst/>
                <a:ahLst/>
                <a:cxnLst/>
                <a:rect l="l" t="t" r="r" b="b"/>
                <a:pathLst>
                  <a:path w="1117042" h="307727">
                    <a:moveTo>
                      <a:pt x="121141" y="0"/>
                    </a:moveTo>
                    <a:lnTo>
                      <a:pt x="995901" y="0"/>
                    </a:lnTo>
                    <a:cubicBezTo>
                      <a:pt x="1028029" y="0"/>
                      <a:pt x="1058842" y="12763"/>
                      <a:pt x="1081560" y="35481"/>
                    </a:cubicBezTo>
                    <a:cubicBezTo>
                      <a:pt x="1104279" y="58199"/>
                      <a:pt x="1117042" y="89012"/>
                      <a:pt x="1117042" y="121141"/>
                    </a:cubicBezTo>
                    <a:lnTo>
                      <a:pt x="1117042" y="186586"/>
                    </a:lnTo>
                    <a:cubicBezTo>
                      <a:pt x="1117042" y="253490"/>
                      <a:pt x="1062805" y="307727"/>
                      <a:pt x="995901" y="307727"/>
                    </a:cubicBezTo>
                    <a:lnTo>
                      <a:pt x="121141" y="307727"/>
                    </a:lnTo>
                    <a:cubicBezTo>
                      <a:pt x="89012" y="307727"/>
                      <a:pt x="58199" y="294964"/>
                      <a:pt x="35481" y="272246"/>
                    </a:cubicBezTo>
                    <a:cubicBezTo>
                      <a:pt x="12763" y="249527"/>
                      <a:pt x="0" y="218715"/>
                      <a:pt x="0" y="186586"/>
                    </a:cubicBezTo>
                    <a:lnTo>
                      <a:pt x="0" y="121141"/>
                    </a:lnTo>
                    <a:cubicBezTo>
                      <a:pt x="0" y="89012"/>
                      <a:pt x="12763" y="58199"/>
                      <a:pt x="35481" y="35481"/>
                    </a:cubicBezTo>
                    <a:cubicBezTo>
                      <a:pt x="58199" y="12763"/>
                      <a:pt x="89012" y="0"/>
                      <a:pt x="12114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38100" cap="rnd">
                <a:solidFill>
                  <a:srgbClr val="01486B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9" name="TextBox 39"/>
              <p:cNvSpPr txBox="1"/>
              <p:nvPr/>
            </p:nvSpPr>
            <p:spPr>
              <a:xfrm>
                <a:off x="0" y="-85725"/>
                <a:ext cx="1117041" cy="39345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4200"/>
                  </a:lnSpc>
                </a:pPr>
                <a:r>
                  <a:rPr lang="en-US" sz="3000">
                    <a:solidFill>
                      <a:srgbClr val="01486B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Tópico3</a:t>
                </a:r>
              </a:p>
            </p:txBody>
          </p:sp>
        </p:grpSp>
        <p:grpSp>
          <p:nvGrpSpPr>
            <p:cNvPr id="40" name="Group 40"/>
            <p:cNvGrpSpPr/>
            <p:nvPr/>
          </p:nvGrpSpPr>
          <p:grpSpPr>
            <a:xfrm>
              <a:off x="0" y="0"/>
              <a:ext cx="1611994" cy="1611994"/>
              <a:chOff x="0" y="0"/>
              <a:chExt cx="812800" cy="812800"/>
            </a:xfrm>
          </p:grpSpPr>
          <p:sp>
            <p:nvSpPr>
              <p:cNvPr id="41" name="Freeform 41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348BA9"/>
              </a:solidFill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2" name="TextBox 42"/>
              <p:cNvSpPr txBox="1"/>
              <p:nvPr/>
            </p:nvSpPr>
            <p:spPr>
              <a:xfrm>
                <a:off x="76200" y="-9525"/>
                <a:ext cx="660400" cy="7461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5599"/>
                  </a:lnSpc>
                </a:pPr>
                <a:r>
                  <a:rPr lang="en-US" sz="3999" b="1">
                    <a:solidFill>
                      <a:srgbClr val="FFFFFF"/>
                    </a:solidFill>
                    <a:latin typeface="Public Sans Bold"/>
                    <a:ea typeface="Public Sans Bold"/>
                    <a:cs typeface="Public Sans Bold"/>
                    <a:sym typeface="Public Sans Bold"/>
                  </a:rPr>
                  <a:t>3</a:t>
                </a:r>
              </a:p>
            </p:txBody>
          </p:sp>
        </p:grpSp>
      </p:grpSp>
      <p:sp>
        <p:nvSpPr>
          <p:cNvPr id="43" name="TextBox 43"/>
          <p:cNvSpPr txBox="1"/>
          <p:nvPr/>
        </p:nvSpPr>
        <p:spPr>
          <a:xfrm>
            <a:off x="1716843" y="6189354"/>
            <a:ext cx="4602192" cy="12630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60"/>
              </a:lnSpc>
            </a:pPr>
            <a:r>
              <a:rPr lang="en-US" sz="2400">
                <a:solidFill>
                  <a:srgbClr val="01486B"/>
                </a:solidFill>
                <a:latin typeface="Poppins"/>
                <a:ea typeface="Poppins"/>
                <a:cs typeface="Poppins"/>
                <a:sym typeface="Poppins"/>
              </a:rPr>
              <a:t>Lorem ipsum dolor sit amet, consectetur adipiscing elit. Ut aliquam imperdiet lobortis. .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6842910" y="6189354"/>
            <a:ext cx="4602192" cy="12630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60"/>
              </a:lnSpc>
            </a:pPr>
            <a:r>
              <a:rPr lang="en-US" sz="2400">
                <a:solidFill>
                  <a:srgbClr val="01486B"/>
                </a:solidFill>
                <a:latin typeface="Poppins"/>
                <a:ea typeface="Poppins"/>
                <a:cs typeface="Poppins"/>
                <a:sym typeface="Poppins"/>
              </a:rPr>
              <a:t>Lorem ipsum dolor sit amet, consectetur adipiscing elit. Ut aliquam imperdiet lobortis. .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11968965" y="6189354"/>
            <a:ext cx="4602192" cy="12630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60"/>
              </a:lnSpc>
            </a:pPr>
            <a:r>
              <a:rPr lang="en-US" sz="2400">
                <a:solidFill>
                  <a:srgbClr val="01486B"/>
                </a:solidFill>
                <a:latin typeface="Poppins"/>
                <a:ea typeface="Poppins"/>
                <a:cs typeface="Poppins"/>
                <a:sym typeface="Poppins"/>
              </a:rPr>
              <a:t>Lorem ipsum dolor sit amet, consectetur adipiscing elit. Ut aliquam imperdiet lobortis. .</a:t>
            </a:r>
          </a:p>
        </p:txBody>
      </p:sp>
    </p:spTree>
  </p:cSld>
  <p:clrMapOvr>
    <a:masterClrMapping/>
  </p:clrMapOvr>
  <p:transition>
    <p:push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48BA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144661"/>
            <a:ext cx="18288000" cy="10431661"/>
            <a:chOff x="0" y="-192881"/>
            <a:chExt cx="24384000" cy="13908881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4854677" cy="13716000"/>
              <a:chOff x="0" y="0"/>
              <a:chExt cx="958949" cy="2709333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958949" cy="2709333"/>
              </a:xfrm>
              <a:custGeom>
                <a:avLst/>
                <a:gdLst/>
                <a:ahLst/>
                <a:cxnLst/>
                <a:rect l="l" t="t" r="r" b="b"/>
                <a:pathLst>
                  <a:path w="958949" h="2709333">
                    <a:moveTo>
                      <a:pt x="0" y="0"/>
                    </a:moveTo>
                    <a:lnTo>
                      <a:pt x="958949" y="0"/>
                    </a:lnTo>
                    <a:lnTo>
                      <a:pt x="958949" y="2709333"/>
                    </a:lnTo>
                    <a:lnTo>
                      <a:pt x="0" y="2709333"/>
                    </a:lnTo>
                    <a:close/>
                  </a:path>
                </a:pathLst>
              </a:custGeom>
              <a:solidFill>
                <a:srgbClr val="0FBF96"/>
              </a:solidFill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" name="TextBox 5"/>
              <p:cNvSpPr txBox="1"/>
              <p:nvPr/>
            </p:nvSpPr>
            <p:spPr>
              <a:xfrm>
                <a:off x="0" y="-38100"/>
                <a:ext cx="958949" cy="274743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6" name="Group 6"/>
            <p:cNvGrpSpPr/>
            <p:nvPr/>
          </p:nvGrpSpPr>
          <p:grpSpPr>
            <a:xfrm>
              <a:off x="4854677" y="0"/>
              <a:ext cx="4854677" cy="13716000"/>
              <a:chOff x="0" y="0"/>
              <a:chExt cx="958949" cy="2709333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958949" cy="2709333"/>
              </a:xfrm>
              <a:custGeom>
                <a:avLst/>
                <a:gdLst/>
                <a:ahLst/>
                <a:cxnLst/>
                <a:rect l="l" t="t" r="r" b="b"/>
                <a:pathLst>
                  <a:path w="958949" h="2709333">
                    <a:moveTo>
                      <a:pt x="0" y="0"/>
                    </a:moveTo>
                    <a:lnTo>
                      <a:pt x="958949" y="0"/>
                    </a:lnTo>
                    <a:lnTo>
                      <a:pt x="958949" y="2709333"/>
                    </a:lnTo>
                    <a:lnTo>
                      <a:pt x="0" y="2709333"/>
                    </a:lnTo>
                    <a:close/>
                  </a:path>
                </a:pathLst>
              </a:custGeom>
              <a:solidFill>
                <a:srgbClr val="35D0D2"/>
              </a:solidFill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0" y="-38100"/>
                <a:ext cx="958949" cy="274743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9" name="Group 9"/>
            <p:cNvGrpSpPr/>
            <p:nvPr/>
          </p:nvGrpSpPr>
          <p:grpSpPr>
            <a:xfrm>
              <a:off x="9651998" y="-192881"/>
              <a:ext cx="4946577" cy="13908881"/>
              <a:chOff x="-18153" y="-38100"/>
              <a:chExt cx="977102" cy="2747433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-18153" y="0"/>
                <a:ext cx="958949" cy="2709333"/>
              </a:xfrm>
              <a:custGeom>
                <a:avLst/>
                <a:gdLst/>
                <a:ahLst/>
                <a:cxnLst/>
                <a:rect l="l" t="t" r="r" b="b"/>
                <a:pathLst>
                  <a:path w="958949" h="2709333">
                    <a:moveTo>
                      <a:pt x="0" y="0"/>
                    </a:moveTo>
                    <a:lnTo>
                      <a:pt x="958949" y="0"/>
                    </a:lnTo>
                    <a:lnTo>
                      <a:pt x="958949" y="2709333"/>
                    </a:lnTo>
                    <a:lnTo>
                      <a:pt x="0" y="2709333"/>
                    </a:lnTo>
                    <a:close/>
                  </a:path>
                </a:pathLst>
              </a:custGeom>
              <a:solidFill>
                <a:srgbClr val="289ECB"/>
              </a:solidFill>
            </p:spPr>
            <p:txBody>
              <a:bodyPr/>
              <a:lstStyle/>
              <a:p>
                <a:endParaRPr lang="pt-BR" dirty="0"/>
              </a:p>
            </p:txBody>
          </p:sp>
          <p:sp>
            <p:nvSpPr>
              <p:cNvPr id="11" name="TextBox 11"/>
              <p:cNvSpPr txBox="1"/>
              <p:nvPr/>
            </p:nvSpPr>
            <p:spPr>
              <a:xfrm>
                <a:off x="0" y="-38100"/>
                <a:ext cx="958949" cy="274743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12" name="Group 12"/>
            <p:cNvGrpSpPr/>
            <p:nvPr/>
          </p:nvGrpSpPr>
          <p:grpSpPr>
            <a:xfrm>
              <a:off x="14636611" y="0"/>
              <a:ext cx="4854677" cy="13716000"/>
              <a:chOff x="0" y="0"/>
              <a:chExt cx="958949" cy="2709333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958949" cy="2709333"/>
              </a:xfrm>
              <a:custGeom>
                <a:avLst/>
                <a:gdLst/>
                <a:ahLst/>
                <a:cxnLst/>
                <a:rect l="l" t="t" r="r" b="b"/>
                <a:pathLst>
                  <a:path w="958949" h="2709333">
                    <a:moveTo>
                      <a:pt x="0" y="0"/>
                    </a:moveTo>
                    <a:lnTo>
                      <a:pt x="958949" y="0"/>
                    </a:lnTo>
                    <a:lnTo>
                      <a:pt x="958949" y="2709333"/>
                    </a:lnTo>
                    <a:lnTo>
                      <a:pt x="0" y="2709333"/>
                    </a:lnTo>
                    <a:close/>
                  </a:path>
                </a:pathLst>
              </a:custGeom>
              <a:solidFill>
                <a:srgbClr val="348BA9"/>
              </a:solidFill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4" name="TextBox 14"/>
              <p:cNvSpPr txBox="1"/>
              <p:nvPr/>
            </p:nvSpPr>
            <p:spPr>
              <a:xfrm>
                <a:off x="0" y="-38100"/>
                <a:ext cx="958949" cy="274743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15" name="Group 15"/>
            <p:cNvGrpSpPr/>
            <p:nvPr/>
          </p:nvGrpSpPr>
          <p:grpSpPr>
            <a:xfrm>
              <a:off x="19529323" y="0"/>
              <a:ext cx="4854677" cy="13716000"/>
              <a:chOff x="0" y="0"/>
              <a:chExt cx="958949" cy="2709333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958949" cy="2709333"/>
              </a:xfrm>
              <a:custGeom>
                <a:avLst/>
                <a:gdLst/>
                <a:ahLst/>
                <a:cxnLst/>
                <a:rect l="l" t="t" r="r" b="b"/>
                <a:pathLst>
                  <a:path w="958949" h="2709333">
                    <a:moveTo>
                      <a:pt x="0" y="0"/>
                    </a:moveTo>
                    <a:lnTo>
                      <a:pt x="958949" y="0"/>
                    </a:lnTo>
                    <a:lnTo>
                      <a:pt x="958949" y="2709333"/>
                    </a:lnTo>
                    <a:lnTo>
                      <a:pt x="0" y="2709333"/>
                    </a:lnTo>
                    <a:close/>
                  </a:path>
                </a:pathLst>
              </a:custGeom>
              <a:solidFill>
                <a:srgbClr val="01486B"/>
              </a:solidFill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7" name="TextBox 17"/>
              <p:cNvSpPr txBox="1"/>
              <p:nvPr/>
            </p:nvSpPr>
            <p:spPr>
              <a:xfrm>
                <a:off x="0" y="-38100"/>
                <a:ext cx="958949" cy="274743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</p:grpSp>
      <p:grpSp>
        <p:nvGrpSpPr>
          <p:cNvPr id="18" name="Group 18"/>
          <p:cNvGrpSpPr/>
          <p:nvPr/>
        </p:nvGrpSpPr>
        <p:grpSpPr>
          <a:xfrm>
            <a:off x="0" y="1028700"/>
            <a:ext cx="18288000" cy="8229600"/>
            <a:chOff x="0" y="0"/>
            <a:chExt cx="4816593" cy="2167467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4816592" cy="2167467"/>
            </a:xfrm>
            <a:custGeom>
              <a:avLst/>
              <a:gdLst/>
              <a:ahLst/>
              <a:cxnLst/>
              <a:rect l="l" t="t" r="r" b="b"/>
              <a:pathLst>
                <a:path w="4816592" h="2167467">
                  <a:moveTo>
                    <a:pt x="0" y="0"/>
                  </a:moveTo>
                  <a:lnTo>
                    <a:pt x="4816592" y="0"/>
                  </a:lnTo>
                  <a:lnTo>
                    <a:pt x="4816592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-38100"/>
              <a:ext cx="4816593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1" name="TextBox 21"/>
          <p:cNvSpPr txBox="1"/>
          <p:nvPr/>
        </p:nvSpPr>
        <p:spPr>
          <a:xfrm>
            <a:off x="1028700" y="2526565"/>
            <a:ext cx="4520505" cy="1250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799"/>
              </a:lnSpc>
            </a:pPr>
            <a:r>
              <a:rPr lang="en-US" sz="6999" b="1">
                <a:solidFill>
                  <a:srgbClr val="01486B"/>
                </a:solidFill>
                <a:latin typeface="Poppins Bold"/>
                <a:ea typeface="Poppins Bold"/>
                <a:cs typeface="Poppins Bold"/>
                <a:sym typeface="Poppins Bold"/>
              </a:rPr>
              <a:t>Conteúdo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028700" y="4360010"/>
            <a:ext cx="8115300" cy="3209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>
                <a:solidFill>
                  <a:srgbClr val="01486B"/>
                </a:solidFill>
                <a:latin typeface="Poppins"/>
                <a:ea typeface="Poppins"/>
                <a:cs typeface="Poppins"/>
                <a:sym typeface="Poppins"/>
              </a:rPr>
              <a:t>Lorem ipsum dolor sit amet, consectetur adipiscing elit. Ut aliquam imperdiet lobortis. Vivamus lobortis a eros vitae cursus. Nulla et metus convallis, varius nulla ac, volutpat metus. Ut neque purus, porttitor in imperdiet in, tincidunt et lorem.</a:t>
            </a:r>
          </a:p>
        </p:txBody>
      </p:sp>
      <p:pic>
        <p:nvPicPr>
          <p:cNvPr id="23" name="Pictur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05129" y="1175527"/>
            <a:ext cx="7515500" cy="7935947"/>
          </a:xfrm>
          <a:prstGeom prst="rect">
            <a:avLst/>
          </a:prstGeom>
        </p:spPr>
      </p:pic>
    </p:spTree>
  </p:cSld>
  <p:clrMapOvr>
    <a:masterClrMapping/>
  </p:clrMapOvr>
  <p:transition>
    <p:push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28700" y="4342424"/>
            <a:ext cx="2980250" cy="4915876"/>
          </a:xfrm>
          <a:custGeom>
            <a:avLst/>
            <a:gdLst/>
            <a:ahLst/>
            <a:cxnLst/>
            <a:rect l="l" t="t" r="r" b="b"/>
            <a:pathLst>
              <a:path w="2980250" h="4915876">
                <a:moveTo>
                  <a:pt x="0" y="0"/>
                </a:moveTo>
                <a:lnTo>
                  <a:pt x="2980250" y="0"/>
                </a:lnTo>
                <a:lnTo>
                  <a:pt x="2980250" y="4915876"/>
                </a:lnTo>
                <a:lnTo>
                  <a:pt x="0" y="491587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Freeform 3"/>
          <p:cNvSpPr/>
          <p:nvPr/>
        </p:nvSpPr>
        <p:spPr>
          <a:xfrm>
            <a:off x="4512160" y="4342424"/>
            <a:ext cx="3778527" cy="4915876"/>
          </a:xfrm>
          <a:custGeom>
            <a:avLst/>
            <a:gdLst/>
            <a:ahLst/>
            <a:cxnLst/>
            <a:rect l="l" t="t" r="r" b="b"/>
            <a:pathLst>
              <a:path w="3778527" h="4915876">
                <a:moveTo>
                  <a:pt x="0" y="0"/>
                </a:moveTo>
                <a:lnTo>
                  <a:pt x="3778527" y="0"/>
                </a:lnTo>
                <a:lnTo>
                  <a:pt x="3778527" y="4915876"/>
                </a:lnTo>
                <a:lnTo>
                  <a:pt x="0" y="491587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" name="Freeform 4"/>
          <p:cNvSpPr/>
          <p:nvPr/>
        </p:nvSpPr>
        <p:spPr>
          <a:xfrm>
            <a:off x="8539976" y="5805146"/>
            <a:ext cx="4208145" cy="3453154"/>
          </a:xfrm>
          <a:custGeom>
            <a:avLst/>
            <a:gdLst/>
            <a:ahLst/>
            <a:cxnLst/>
            <a:rect l="l" t="t" r="r" b="b"/>
            <a:pathLst>
              <a:path w="4208145" h="3453154">
                <a:moveTo>
                  <a:pt x="0" y="0"/>
                </a:moveTo>
                <a:lnTo>
                  <a:pt x="4208145" y="0"/>
                </a:lnTo>
                <a:lnTo>
                  <a:pt x="4208145" y="3453154"/>
                </a:lnTo>
                <a:lnTo>
                  <a:pt x="0" y="345315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" name="Freeform 5"/>
          <p:cNvSpPr/>
          <p:nvPr/>
        </p:nvSpPr>
        <p:spPr>
          <a:xfrm>
            <a:off x="12995771" y="4758533"/>
            <a:ext cx="4263529" cy="4499767"/>
          </a:xfrm>
          <a:custGeom>
            <a:avLst/>
            <a:gdLst/>
            <a:ahLst/>
            <a:cxnLst/>
            <a:rect l="l" t="t" r="r" b="b"/>
            <a:pathLst>
              <a:path w="4263529" h="4499767">
                <a:moveTo>
                  <a:pt x="0" y="0"/>
                </a:moveTo>
                <a:lnTo>
                  <a:pt x="4263529" y="0"/>
                </a:lnTo>
                <a:lnTo>
                  <a:pt x="4263529" y="4499767"/>
                </a:lnTo>
                <a:lnTo>
                  <a:pt x="0" y="449976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6" name="TextBox 6"/>
          <p:cNvSpPr txBox="1"/>
          <p:nvPr/>
        </p:nvSpPr>
        <p:spPr>
          <a:xfrm>
            <a:off x="4776936" y="1887352"/>
            <a:ext cx="8734127" cy="1250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99"/>
              </a:lnSpc>
            </a:pPr>
            <a:r>
              <a:rPr lang="en-US" sz="6999" b="1" dirty="0">
                <a:solidFill>
                  <a:srgbClr val="01486B"/>
                </a:solidFill>
                <a:latin typeface="Poppins Bold"/>
                <a:ea typeface="Poppins Bold"/>
                <a:cs typeface="Poppins Bold"/>
                <a:sym typeface="Poppins Bold"/>
              </a:rPr>
              <a:t>ELEMENTOS EXTRAS</a:t>
            </a:r>
          </a:p>
        </p:txBody>
      </p:sp>
    </p:spTree>
  </p:cSld>
  <p:clrMapOvr>
    <a:masterClrMapping/>
  </p:clrMapOvr>
  <p:transition>
    <p:push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48BA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144661"/>
            <a:ext cx="18288000" cy="10431661"/>
            <a:chOff x="0" y="-192881"/>
            <a:chExt cx="24384000" cy="13908881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4854677" cy="13716000"/>
              <a:chOff x="0" y="0"/>
              <a:chExt cx="958949" cy="2709333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958949" cy="2709333"/>
              </a:xfrm>
              <a:custGeom>
                <a:avLst/>
                <a:gdLst/>
                <a:ahLst/>
                <a:cxnLst/>
                <a:rect l="l" t="t" r="r" b="b"/>
                <a:pathLst>
                  <a:path w="958949" h="2709333">
                    <a:moveTo>
                      <a:pt x="0" y="0"/>
                    </a:moveTo>
                    <a:lnTo>
                      <a:pt x="958949" y="0"/>
                    </a:lnTo>
                    <a:lnTo>
                      <a:pt x="958949" y="2709333"/>
                    </a:lnTo>
                    <a:lnTo>
                      <a:pt x="0" y="2709333"/>
                    </a:lnTo>
                    <a:close/>
                  </a:path>
                </a:pathLst>
              </a:custGeom>
              <a:solidFill>
                <a:srgbClr val="0FBF96"/>
              </a:solidFill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" name="TextBox 5"/>
              <p:cNvSpPr txBox="1"/>
              <p:nvPr/>
            </p:nvSpPr>
            <p:spPr>
              <a:xfrm>
                <a:off x="0" y="-38100"/>
                <a:ext cx="958949" cy="274743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6" name="Group 6"/>
            <p:cNvGrpSpPr/>
            <p:nvPr/>
          </p:nvGrpSpPr>
          <p:grpSpPr>
            <a:xfrm>
              <a:off x="4854677" y="0"/>
              <a:ext cx="4854677" cy="13716000"/>
              <a:chOff x="0" y="0"/>
              <a:chExt cx="958949" cy="2709333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958949" cy="2709333"/>
              </a:xfrm>
              <a:custGeom>
                <a:avLst/>
                <a:gdLst/>
                <a:ahLst/>
                <a:cxnLst/>
                <a:rect l="l" t="t" r="r" b="b"/>
                <a:pathLst>
                  <a:path w="958949" h="2709333">
                    <a:moveTo>
                      <a:pt x="0" y="0"/>
                    </a:moveTo>
                    <a:lnTo>
                      <a:pt x="958949" y="0"/>
                    </a:lnTo>
                    <a:lnTo>
                      <a:pt x="958949" y="2709333"/>
                    </a:lnTo>
                    <a:lnTo>
                      <a:pt x="0" y="2709333"/>
                    </a:lnTo>
                    <a:close/>
                  </a:path>
                </a:pathLst>
              </a:custGeom>
              <a:solidFill>
                <a:srgbClr val="35D0D2"/>
              </a:solidFill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0" y="-38100"/>
                <a:ext cx="958949" cy="274743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9" name="Group 9"/>
            <p:cNvGrpSpPr/>
            <p:nvPr/>
          </p:nvGrpSpPr>
          <p:grpSpPr>
            <a:xfrm>
              <a:off x="9651998" y="-192881"/>
              <a:ext cx="4946577" cy="13908881"/>
              <a:chOff x="-18153" y="-38100"/>
              <a:chExt cx="977102" cy="2747433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-18153" y="0"/>
                <a:ext cx="958949" cy="2709333"/>
              </a:xfrm>
              <a:custGeom>
                <a:avLst/>
                <a:gdLst/>
                <a:ahLst/>
                <a:cxnLst/>
                <a:rect l="l" t="t" r="r" b="b"/>
                <a:pathLst>
                  <a:path w="958949" h="2709333">
                    <a:moveTo>
                      <a:pt x="0" y="0"/>
                    </a:moveTo>
                    <a:lnTo>
                      <a:pt x="958949" y="0"/>
                    </a:lnTo>
                    <a:lnTo>
                      <a:pt x="958949" y="2709333"/>
                    </a:lnTo>
                    <a:lnTo>
                      <a:pt x="0" y="2709333"/>
                    </a:lnTo>
                    <a:close/>
                  </a:path>
                </a:pathLst>
              </a:custGeom>
              <a:solidFill>
                <a:srgbClr val="289ECB"/>
              </a:solidFill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" name="TextBox 11"/>
              <p:cNvSpPr txBox="1"/>
              <p:nvPr/>
            </p:nvSpPr>
            <p:spPr>
              <a:xfrm>
                <a:off x="0" y="-38100"/>
                <a:ext cx="958949" cy="274743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12" name="Group 12"/>
            <p:cNvGrpSpPr/>
            <p:nvPr/>
          </p:nvGrpSpPr>
          <p:grpSpPr>
            <a:xfrm>
              <a:off x="14636611" y="0"/>
              <a:ext cx="4854677" cy="13716000"/>
              <a:chOff x="0" y="0"/>
              <a:chExt cx="958949" cy="2709333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958949" cy="2709333"/>
              </a:xfrm>
              <a:custGeom>
                <a:avLst/>
                <a:gdLst/>
                <a:ahLst/>
                <a:cxnLst/>
                <a:rect l="l" t="t" r="r" b="b"/>
                <a:pathLst>
                  <a:path w="958949" h="2709333">
                    <a:moveTo>
                      <a:pt x="0" y="0"/>
                    </a:moveTo>
                    <a:lnTo>
                      <a:pt x="958949" y="0"/>
                    </a:lnTo>
                    <a:lnTo>
                      <a:pt x="958949" y="2709333"/>
                    </a:lnTo>
                    <a:lnTo>
                      <a:pt x="0" y="2709333"/>
                    </a:lnTo>
                    <a:close/>
                  </a:path>
                </a:pathLst>
              </a:custGeom>
              <a:solidFill>
                <a:srgbClr val="348BA9"/>
              </a:solidFill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4" name="TextBox 14"/>
              <p:cNvSpPr txBox="1"/>
              <p:nvPr/>
            </p:nvSpPr>
            <p:spPr>
              <a:xfrm>
                <a:off x="0" y="-38100"/>
                <a:ext cx="958949" cy="274743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15" name="Group 15"/>
            <p:cNvGrpSpPr/>
            <p:nvPr/>
          </p:nvGrpSpPr>
          <p:grpSpPr>
            <a:xfrm>
              <a:off x="19529323" y="0"/>
              <a:ext cx="4854677" cy="13716000"/>
              <a:chOff x="0" y="0"/>
              <a:chExt cx="958949" cy="2709333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958949" cy="2709333"/>
              </a:xfrm>
              <a:custGeom>
                <a:avLst/>
                <a:gdLst/>
                <a:ahLst/>
                <a:cxnLst/>
                <a:rect l="l" t="t" r="r" b="b"/>
                <a:pathLst>
                  <a:path w="958949" h="2709333">
                    <a:moveTo>
                      <a:pt x="0" y="0"/>
                    </a:moveTo>
                    <a:lnTo>
                      <a:pt x="958949" y="0"/>
                    </a:lnTo>
                    <a:lnTo>
                      <a:pt x="958949" y="2709333"/>
                    </a:lnTo>
                    <a:lnTo>
                      <a:pt x="0" y="2709333"/>
                    </a:lnTo>
                    <a:close/>
                  </a:path>
                </a:pathLst>
              </a:custGeom>
              <a:solidFill>
                <a:srgbClr val="01486B"/>
              </a:solidFill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7" name="TextBox 17"/>
              <p:cNvSpPr txBox="1"/>
              <p:nvPr/>
            </p:nvSpPr>
            <p:spPr>
              <a:xfrm>
                <a:off x="0" y="-38100"/>
                <a:ext cx="958949" cy="274743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18" name="Group 18"/>
            <p:cNvGrpSpPr/>
            <p:nvPr/>
          </p:nvGrpSpPr>
          <p:grpSpPr>
            <a:xfrm>
              <a:off x="1371600" y="1371600"/>
              <a:ext cx="21640800" cy="10972800"/>
              <a:chOff x="0" y="0"/>
              <a:chExt cx="4274726" cy="2167467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0" y="0"/>
                <a:ext cx="4274726" cy="2167467"/>
              </a:xfrm>
              <a:custGeom>
                <a:avLst/>
                <a:gdLst/>
                <a:ahLst/>
                <a:cxnLst/>
                <a:rect l="l" t="t" r="r" b="b"/>
                <a:pathLst>
                  <a:path w="4274726" h="2167467">
                    <a:moveTo>
                      <a:pt x="0" y="0"/>
                    </a:moveTo>
                    <a:lnTo>
                      <a:pt x="4274726" y="0"/>
                    </a:lnTo>
                    <a:lnTo>
                      <a:pt x="4274726" y="2167467"/>
                    </a:lnTo>
                    <a:lnTo>
                      <a:pt x="0" y="2167467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" name="TextBox 20"/>
              <p:cNvSpPr txBox="1"/>
              <p:nvPr/>
            </p:nvSpPr>
            <p:spPr>
              <a:xfrm>
                <a:off x="0" y="-38100"/>
                <a:ext cx="4274726" cy="220556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sp>
        <p:nvSpPr>
          <p:cNvPr id="21" name="TextBox 21"/>
          <p:cNvSpPr txBox="1"/>
          <p:nvPr/>
        </p:nvSpPr>
        <p:spPr>
          <a:xfrm>
            <a:off x="5525244" y="3235099"/>
            <a:ext cx="7237512" cy="1619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99"/>
              </a:lnSpc>
            </a:pPr>
            <a:r>
              <a:rPr lang="en-US" sz="9000" b="1">
                <a:solidFill>
                  <a:srgbClr val="01486B"/>
                </a:solidFill>
                <a:latin typeface="Poppins Bold"/>
                <a:ea typeface="Poppins Bold"/>
                <a:cs typeface="Poppins Bold"/>
                <a:sym typeface="Poppins Bold"/>
              </a:rPr>
              <a:t>Página Final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6676579" y="4990225"/>
            <a:ext cx="4934843" cy="1095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6000">
                <a:solidFill>
                  <a:srgbClr val="01486B"/>
                </a:solidFill>
                <a:latin typeface="Poppins"/>
                <a:ea typeface="Poppins"/>
                <a:cs typeface="Poppins"/>
                <a:sym typeface="Poppins"/>
              </a:rPr>
              <a:t>Lorem Ipsum</a:t>
            </a:r>
          </a:p>
        </p:txBody>
      </p:sp>
      <p:sp>
        <p:nvSpPr>
          <p:cNvPr id="23" name="Freeform 23"/>
          <p:cNvSpPr/>
          <p:nvPr/>
        </p:nvSpPr>
        <p:spPr>
          <a:xfrm>
            <a:off x="6301051" y="7598037"/>
            <a:ext cx="5685897" cy="895529"/>
          </a:xfrm>
          <a:custGeom>
            <a:avLst/>
            <a:gdLst/>
            <a:ahLst/>
            <a:cxnLst/>
            <a:rect l="l" t="t" r="r" b="b"/>
            <a:pathLst>
              <a:path w="5685897" h="895529">
                <a:moveTo>
                  <a:pt x="0" y="0"/>
                </a:moveTo>
                <a:lnTo>
                  <a:pt x="5685898" y="0"/>
                </a:lnTo>
                <a:lnTo>
                  <a:pt x="5685898" y="895529"/>
                </a:lnTo>
                <a:lnTo>
                  <a:pt x="0" y="89552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p:transition>
    <p:push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198</Words>
  <Application>Microsoft Office PowerPoint</Application>
  <PresentationFormat>Personalizar</PresentationFormat>
  <Paragraphs>28</Paragraphs>
  <Slides>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7</vt:i4>
      </vt:variant>
    </vt:vector>
  </HeadingPairs>
  <TitlesOfParts>
    <vt:vector size="13" baseType="lpstr">
      <vt:lpstr>Calibri</vt:lpstr>
      <vt:lpstr>Poppins Bold</vt:lpstr>
      <vt:lpstr>Poppins</vt:lpstr>
      <vt:lpstr>Public Sans Bold</vt:lpstr>
      <vt:lpstr>Arial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Modelo de apresentação de trabalhos - EXPOTEC2024</dc:title>
  <cp:lastModifiedBy>Iraikare Rodrigues de Santana Alves Vieira</cp:lastModifiedBy>
  <cp:revision>2</cp:revision>
  <dcterms:created xsi:type="dcterms:W3CDTF">2006-08-16T00:00:00Z</dcterms:created>
  <dcterms:modified xsi:type="dcterms:W3CDTF">2025-01-20T23:30:05Z</dcterms:modified>
  <dc:identifier>DAGcxnEpdtg</dc:identifier>
</cp:coreProperties>
</file>